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33" r:id="rId3"/>
    <p:sldId id="257" r:id="rId4"/>
    <p:sldId id="2638" r:id="rId5"/>
    <p:sldId id="280" r:id="rId6"/>
    <p:sldId id="281" r:id="rId7"/>
    <p:sldId id="2634" r:id="rId8"/>
    <p:sldId id="2639" r:id="rId9"/>
    <p:sldId id="2640" r:id="rId10"/>
    <p:sldId id="2641" r:id="rId11"/>
    <p:sldId id="2627" r:id="rId12"/>
    <p:sldId id="2630" r:id="rId13"/>
    <p:sldId id="2642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3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51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288E-43BA-4405-A843-54D1A58A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C64E5-BCBA-4377-ABBD-1F0474D2B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4132-0C79-4816-9FFD-4F8F1E7F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14945-3F28-4925-8CE6-39A17EC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1154-2EA6-47BC-BF9A-DBFA2C80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0911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8357-AE90-4640-A515-E64420BE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D4276-E8FF-44AB-BF72-06C1BF64B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F165-B84B-444D-821E-CAB049C9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024BE-2B15-48EB-B2BF-42F91C2F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D0E4-3D81-42C5-AB71-54037E75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982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D1B6B-03BB-4B68-A81E-828510D33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F1B86-68C2-4791-9E38-F8CACC88B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81688-34C7-4FEE-AD3A-60B8F44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162B-9065-46B4-A00E-B7C4CC9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84DAE-CD45-42E2-806E-EEEE61DA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59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05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8038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1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889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801834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223781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504838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559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7DEC-E980-4145-8502-BAC0E1CD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05DC-C646-4D02-BAD5-842E849C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F772E-29DD-44EC-BD8B-64AEC17C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3BA7-6383-45C8-A829-901C0BC5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D493E-EFC5-4D50-AA99-FC91F7A7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9031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969983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83496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06965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171321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4011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55241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86786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76744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8251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43951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D4A6-A3A5-44E0-922D-366BE0A4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F1EE-9078-4B7D-8929-3B4E8C11A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D707-513C-40C5-8EB7-E3D92510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90D2-20F2-4978-BB3A-EA7AE632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5B01-DDFF-4347-8D7D-89410FDE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940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3701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642543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634199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2153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73419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/>
              <a:t> </a:t>
            </a:r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25706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121912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408155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843131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</p:spTree>
    <p:extLst>
      <p:ext uri="{BB962C8B-B14F-4D97-AF65-F5344CB8AC3E}">
        <p14:creationId xmlns:p14="http://schemas.microsoft.com/office/powerpoint/2010/main" val="428763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4878-4915-4E31-99A4-688B5108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5A9-0253-46C0-ADB2-4320AB6AF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EC984-75F1-48DE-A416-3B5D9AC7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88E66-FEF4-4BEB-A40A-221FF4A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136C5-830D-4851-B663-5327D6ED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041F4-7404-4386-ADA1-07BC469A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4088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75086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6360209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8920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566B-83B8-4C4E-B0B9-15865AD4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7E6C-A65B-4DF9-8CBC-1DB13EF41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54D6-06CA-422A-8BC8-588C8335A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3BD01-B418-41F0-94C7-ADB77BC34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1060F-1D98-42EC-B177-14999EC8D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3C848-374D-4C1C-925F-94B3838F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03BF8-ACE5-4983-91FC-7414603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44008-DC87-491D-B6AE-980FB029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349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FB5C-5800-4281-ADC8-C2814C49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F7D62-223B-4B01-A39E-B26573A9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C006E-ABA2-4D37-A101-F3ADC077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DA1A9-6E3F-4528-889C-150F7CE1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56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C3A52-01F5-4D57-8913-2B9123AD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AEB8A-D708-478F-A7E9-1BA41CA9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DF0C8-2160-4EB0-86B0-CDD0DBA8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393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5DCA-B5A5-470D-9B44-CC70225B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A498-F7A0-436B-9D6C-D3B06460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3D2E8-8574-40C5-BAE6-C3C6ECCEE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07CCE-56EB-4D86-AA59-F7AF8233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7F7DF-CBA7-4E35-B9D0-3E21B37E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FF0E8-0473-495A-8204-2C5C8DC3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236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1CF7-2F94-457D-BFDC-F04D03AC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1437C-A12C-4C40-87E8-1C3A9428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3360C-27D7-43A2-A4ED-10145E585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56389-2BB1-4526-BABB-0CCC18F8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22AA7-7DEE-476C-A8A1-A5B19D80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B53EC-EDCE-41D2-A0B1-DCDB90F8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335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B9703-6CAC-471C-B529-7FA81100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CC56-FBAC-41A3-ABB9-54E5E3299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51FE8-3503-4260-B672-D4B4A983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D10EE-961B-4AF9-A73D-BB8D753DB1A3}" type="datetimeFigureOut">
              <a:rPr lang="en-NZ" smtClean="0"/>
              <a:t>7/10/2020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1C3D-41F1-4BA9-A987-35FE1EC64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47135-49FE-4862-B12C-B392FCFF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036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4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s://www.flaticon.com/authors/eucalyp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CommunityToolki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hyperlink" Target="https://powershellgallery.com/packages/BurntToas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23E201-21E4-4A30-8985-D25DB35CBD8C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8893743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5538"/>
            <a:ext cx="8893741" cy="2387600"/>
          </a:xfrm>
        </p:spPr>
        <p:txBody>
          <a:bodyPr>
            <a:normAutofit fontScale="90000"/>
          </a:bodyPr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Toast Notifications with PowerShell:</a:t>
            </a:r>
            <a:br>
              <a:rPr lang="en-NZ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From Noob to Master Baker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B29B1-72B6-4540-95F3-19CCEC251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8893740" cy="1655762"/>
          </a:xfrm>
        </p:spPr>
        <p:txBody>
          <a:bodyPr/>
          <a:lstStyle/>
          <a:p>
            <a:r>
              <a:rPr lang="en-NZ" dirty="0">
                <a:solidFill>
                  <a:srgbClr val="25A9E0"/>
                </a:solidFill>
              </a:rPr>
              <a:t>Josh 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75C7BF-F5D2-45B3-81BA-1E6CD401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97CBFA-8B7B-4851-9104-4C91BA3590AD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03FCEF-B817-455E-85EB-B69D1F631DAC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67A499-8B1E-40B9-81EB-58BC34DC4141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E6FDB3-5B95-4848-90FA-C80D49E14BB2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E8DBFE-9FDA-4E88-B1B0-F25FCC86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3456E-5704-4849-8D3B-D81609FC499A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25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A3CFC1-502E-4F62-ABF5-74F08D51637D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0712741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So… Why?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2782345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NoBurntToast</a:t>
            </a:r>
            <a:endParaRPr lang="en-NZ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5B72C5-5BC3-434F-A9FC-DC18BE72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6562" y="4906915"/>
            <a:ext cx="1201783" cy="1201783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890DDA18-D541-4049-950D-C2FF771B5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59" y="2222434"/>
            <a:ext cx="1219048" cy="12190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4B7CA9-D7F6-4E8B-A0E1-2CC3A6BBCFC0}"/>
              </a:ext>
            </a:extLst>
          </p:cNvPr>
          <p:cNvSpPr/>
          <p:nvPr/>
        </p:nvSpPr>
        <p:spPr>
          <a:xfrm>
            <a:off x="0" y="5939251"/>
            <a:ext cx="5343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100" dirty="0"/>
              <a:t>Icons made by </a:t>
            </a:r>
            <a:r>
              <a:rPr lang="en-NZ" sz="1100" dirty="0">
                <a:hlinkClick r:id="rId5"/>
              </a:rPr>
              <a:t>Eucalyp</a:t>
            </a:r>
            <a:r>
              <a:rPr lang="en-NZ" sz="1100" dirty="0"/>
              <a:t> from www.flaticon.com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6C3155C-16FF-414B-B71F-1FAC4FF41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45" y="3386765"/>
            <a:ext cx="1219048" cy="121904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3778973-13EC-40C7-9536-47B44A26A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56" y="2703605"/>
            <a:ext cx="1574846" cy="1574846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CC68F24-0F2D-4B77-A9F0-0CCAE4B583E0}"/>
              </a:ext>
            </a:extLst>
          </p:cNvPr>
          <p:cNvCxnSpPr>
            <a:stCxn id="16" idx="2"/>
            <a:endCxn id="19" idx="1"/>
          </p:cNvCxnSpPr>
          <p:nvPr/>
        </p:nvCxnSpPr>
        <p:spPr>
          <a:xfrm rot="16200000" flipH="1">
            <a:off x="4201411" y="3147854"/>
            <a:ext cx="554807" cy="114206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16BF6D0-87A1-4C59-94DE-4D96AC6B7C6F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6268893" y="3491028"/>
            <a:ext cx="873263" cy="50526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45AE02DA-E754-4544-AC90-64FF7A848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26" y="3745963"/>
            <a:ext cx="1219048" cy="1219048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93C8A11-9DDD-4FF2-96EA-8399C6BFEDF1}"/>
              </a:ext>
            </a:extLst>
          </p:cNvPr>
          <p:cNvCxnSpPr>
            <a:stCxn id="27" idx="0"/>
            <a:endCxn id="16" idx="1"/>
          </p:cNvCxnSpPr>
          <p:nvPr/>
        </p:nvCxnSpPr>
        <p:spPr>
          <a:xfrm rot="5400000" flipH="1" flipV="1">
            <a:off x="2045252" y="2492957"/>
            <a:ext cx="914005" cy="15920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073180FF-28FD-43E3-A2AE-7CE250BB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24" y="743535"/>
            <a:ext cx="17716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B00A79-2AD3-4838-B938-49619BC7CFB3}"/>
              </a:ext>
            </a:extLst>
          </p:cNvPr>
          <p:cNvCxnSpPr>
            <a:stCxn id="30" idx="2"/>
            <a:endCxn id="16" idx="1"/>
          </p:cNvCxnSpPr>
          <p:nvPr/>
        </p:nvCxnSpPr>
        <p:spPr>
          <a:xfrm rot="16200000" flipH="1">
            <a:off x="2347905" y="1881604"/>
            <a:ext cx="669198" cy="12315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D2FD35B4-2EA1-41DF-B799-0F9625F3BC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2C8997-EB34-4DFC-90B1-604FF802A551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11463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8893741" cy="2387600"/>
          </a:xfrm>
        </p:spPr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23ADB-9391-4D16-9C4E-40720A8EAE9B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A23D28E-3B3F-4901-BA67-3AA2104F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25DD1E-5207-4A05-9BDA-844B38C4DC2C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237177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D19005C-D9F7-47DF-A80A-6E88C60B9ABC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93741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Takeaways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BB196E-4B5A-416D-BE61-6E4C12D728F1}"/>
              </a:ext>
            </a:extLst>
          </p:cNvPr>
          <p:cNvSpPr/>
          <p:nvPr/>
        </p:nvSpPr>
        <p:spPr>
          <a:xfrm>
            <a:off x="4021494" y="6350000"/>
            <a:ext cx="3965510" cy="5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A1CDA20A-66C8-4238-9F4B-380DFD93F3BF}"/>
              </a:ext>
            </a:extLst>
          </p:cNvPr>
          <p:cNvSpPr txBox="1">
            <a:spLocks/>
          </p:cNvSpPr>
          <p:nvPr/>
        </p:nvSpPr>
        <p:spPr>
          <a:xfrm>
            <a:off x="256570" y="1466849"/>
            <a:ext cx="8380602" cy="4527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It’s all XML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You don’t need to touch XML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Leverage the </a:t>
            </a:r>
            <a:r>
              <a:rPr lang="en-NZ" sz="2400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UWP</a:t>
            </a: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Community Toolkit</a:t>
            </a: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roll your own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Use </a:t>
            </a: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BurntToast</a:t>
            </a:r>
            <a:endParaRPr lang="en-NZ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Let me know your use cases!</a:t>
            </a:r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12BE234-21AA-47E5-B43B-A54A2F3004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062ED7-75D7-423C-8EFB-F4C3191874DD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309814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-94594"/>
            <a:ext cx="12192000" cy="6355693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8893741" cy="2387600"/>
          </a:xfrm>
        </p:spPr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B29B1-72B6-4540-95F3-19CCEC251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7"/>
            <a:ext cx="8893741" cy="2133599"/>
          </a:xfrm>
        </p:spPr>
        <p:txBody>
          <a:bodyPr>
            <a:normAutofit/>
          </a:bodyPr>
          <a:lstStyle/>
          <a:p>
            <a:r>
              <a:rPr lang="en-NZ" sz="2800" dirty="0" err="1">
                <a:solidFill>
                  <a:schemeClr val="bg1">
                    <a:lumMod val="95000"/>
                  </a:schemeClr>
                </a:solidFill>
              </a:rPr>
              <a:t>toast.click</a:t>
            </a:r>
            <a:r>
              <a:rPr lang="en-NZ" sz="2800" dirty="0">
                <a:solidFill>
                  <a:schemeClr val="bg1">
                    <a:lumMod val="95000"/>
                  </a:schemeClr>
                </a:solidFill>
              </a:rPr>
              <a:t>/Talks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BEA60-CC27-4C3D-9771-D28A794EA70C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FD25917-3DCA-496C-A48E-640BD6DE7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262A3-8B1D-461F-BA83-5700A5E32238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16E3A-0827-4430-8E13-2802CFB32F68}"/>
              </a:ext>
            </a:extLst>
          </p:cNvPr>
          <p:cNvSpPr/>
          <p:nvPr/>
        </p:nvSpPr>
        <p:spPr>
          <a:xfrm>
            <a:off x="0" y="5371257"/>
            <a:ext cx="31497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@PSHSummit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87268-B0AE-4713-B7D8-5CBB2664AFB7}"/>
              </a:ext>
            </a:extLst>
          </p:cNvPr>
          <p:cNvSpPr/>
          <p:nvPr/>
        </p:nvSpPr>
        <p:spPr>
          <a:xfrm>
            <a:off x="2872009" y="5371256"/>
            <a:ext cx="31497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@PSConfAsia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8CFB80-8A71-4E12-9E72-504DB82D91A4}"/>
              </a:ext>
            </a:extLst>
          </p:cNvPr>
          <p:cNvSpPr/>
          <p:nvPr/>
        </p:nvSpPr>
        <p:spPr>
          <a:xfrm>
            <a:off x="5744019" y="5361612"/>
            <a:ext cx="31497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@PSDayUk</a:t>
            </a:r>
          </a:p>
        </p:txBody>
      </p:sp>
    </p:spTree>
    <p:extLst>
      <p:ext uri="{BB962C8B-B14F-4D97-AF65-F5344CB8AC3E}">
        <p14:creationId xmlns:p14="http://schemas.microsoft.com/office/powerpoint/2010/main" val="19873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D78A63-1BD0-4BDD-B997-AE1E9D5913B0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93741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Who am I?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691230" y="2358397"/>
            <a:ext cx="56480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Josh King</a:t>
            </a: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TechOps Systems Administrator @ Tribe</a:t>
            </a:r>
          </a:p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MVP: Cloud and Datacenter Management</a:t>
            </a:r>
          </a:p>
          <a:p>
            <a:pPr lvl="0">
              <a:defRPr/>
            </a:pPr>
            <a:endParaRPr lang="en-AU" sz="2000" dirty="0">
              <a:latin typeface="Font Awesome 5 Brands Regular" panose="02000503000000000000" pitchFamily="50" charset="0"/>
            </a:endParaRPr>
          </a:p>
          <a:p>
            <a:pPr lvl="0">
              <a:defRPr/>
            </a:pPr>
            <a:r>
              <a:rPr lang="en-AU" sz="2000" dirty="0">
                <a:latin typeface="Font Awesome 5 Brands Regular" panose="02000503000000000000" pitchFamily="50" charset="0"/>
              </a:rPr>
              <a:t></a:t>
            </a:r>
            <a:r>
              <a:rPr lang="en-AU" sz="2000" dirty="0"/>
              <a:t> @WindosNZ</a:t>
            </a:r>
            <a:br>
              <a:rPr lang="en-AU" sz="2000" dirty="0"/>
            </a:br>
            <a:r>
              <a:rPr lang="en-AU" sz="2000" dirty="0">
                <a:latin typeface="Font Awesome 5 Free Solid" panose="02000503000000000000" pitchFamily="50" charset="0"/>
              </a:rPr>
              <a:t></a:t>
            </a:r>
            <a:r>
              <a:rPr lang="en-AU" sz="2000" dirty="0"/>
              <a:t> ToastIT.dev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FDD537E-AA09-4BCB-9E52-A8178894A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540" y="4446270"/>
            <a:ext cx="914402" cy="1447803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6E71EEA3-FA9E-4F66-B7FC-C132E9EC7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0B00A4-26D8-4B94-96A0-3C354BA03BC5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420560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F7A0FA-E56F-4C3D-B8BB-50C6E6F2F13C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93741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What is Toast?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3" name="Content Placeholder 20">
            <a:extLst>
              <a:ext uri="{FF2B5EF4-FFF2-40B4-BE49-F238E27FC236}">
                <a16:creationId xmlns:a16="http://schemas.microsoft.com/office/drawing/2014/main" id="{72EBB57E-3454-4BBD-860A-C36B8268A35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97" y="1511895"/>
            <a:ext cx="4920343" cy="4412342"/>
          </a:xfrm>
          <a:prstGeom prst="rect">
            <a:avLst/>
          </a:prstGeom>
        </p:spPr>
      </p:pic>
      <p:pic>
        <p:nvPicPr>
          <p:cNvPr id="14" name="Content Placeholder 21">
            <a:extLst>
              <a:ext uri="{FF2B5EF4-FFF2-40B4-BE49-F238E27FC236}">
                <a16:creationId xmlns:a16="http://schemas.microsoft.com/office/drawing/2014/main" id="{F279575B-5349-43CB-BEBA-8153C31A825E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836" y="1670958"/>
            <a:ext cx="6376731" cy="4253279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B2B3C512-7CE8-4359-BCB5-C5B1C2E230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67474F-AA58-43BE-A8FD-D431DCD87C3A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369161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582"/>
          <a:stretch/>
        </p:blipFill>
        <p:spPr bwMode="auto">
          <a:xfrm>
            <a:off x="0" y="0"/>
            <a:ext cx="8893741" cy="620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tToast Notification Example in Windows 8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6616" y="220446"/>
            <a:ext cx="36671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1D3CB0-0E10-4186-B68E-B5D766E7C40C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98D6F-A351-4E07-B692-78D7B37D134A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7C0109-B32E-48A9-A045-43ED263943D3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E1CA40-77D8-489B-821C-301B4D705D7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F3CD71-0956-4157-880C-0DB19D3E7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ECEF8-FD86-48E5-B105-1669B2F056F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F5B43772-9786-4F20-8CF8-C5ADCA402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883649-472E-4C1C-86B1-C16303D1A128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9626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windows 10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582"/>
          <a:stretch/>
        </p:blipFill>
        <p:spPr bwMode="auto">
          <a:xfrm>
            <a:off x="0" y="0"/>
            <a:ext cx="8893741" cy="620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ntToast Notification Example in Windows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975" y="5010538"/>
            <a:ext cx="366712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DDB2CC-3A35-4DC1-BB21-27ED0A473902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FAD14-9DD6-46F2-B757-FC84F637A680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A92016-8604-44E9-84DF-0640D1530E54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5AEDFE-3505-4DFA-868B-9CBAC00A8F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0FEB75-DD6E-4DC3-B38A-07288D0D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59EA76-1A53-454A-8B59-EAE30676360F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9EF29B-7F2A-4BF1-839F-25678AE55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39A225-00AF-4B66-AC7E-32575A57331A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23822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AC502B1-F772-46CA-A272-8CF0D3074E89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737DE-A44C-4767-B7B7-4C8A793E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126" y="4898547"/>
            <a:ext cx="1210151" cy="1210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93741" cy="958849"/>
          </a:xfrm>
        </p:spPr>
        <p:txBody>
          <a:bodyPr anchor="ctr">
            <a:normAutofit fontScale="90000"/>
          </a:bodyPr>
          <a:lstStyle/>
          <a:p>
            <a:r>
              <a:rPr lang="en-NZ" sz="4800" dirty="0"/>
              <a:t>In the Beginning There Were Templates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2775277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ToastTemplates</a:t>
            </a:r>
            <a:endParaRPr lang="en-NZ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BB196E-4B5A-416D-BE61-6E4C12D728F1}"/>
              </a:ext>
            </a:extLst>
          </p:cNvPr>
          <p:cNvSpPr/>
          <p:nvPr/>
        </p:nvSpPr>
        <p:spPr>
          <a:xfrm>
            <a:off x="4021494" y="6350000"/>
            <a:ext cx="3965510" cy="5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B45FA8-5C05-45E0-A684-BC6AF057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02" y="3668858"/>
            <a:ext cx="3483334" cy="814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4BCA7-615B-4173-BB4D-0171F05D5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666" y="2081380"/>
            <a:ext cx="3483334" cy="814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EA0557-BFDF-4284-9F93-1525B27B9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160" y="4067068"/>
            <a:ext cx="3483334" cy="8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355795-3045-4FF3-91EA-7BA0D3077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151" y="2812246"/>
            <a:ext cx="3483334" cy="814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2331B-66C7-4322-89DE-8EA8A639ECD2}"/>
              </a:ext>
            </a:extLst>
          </p:cNvPr>
          <p:cNvSpPr txBox="1"/>
          <p:nvPr/>
        </p:nvSpPr>
        <p:spPr>
          <a:xfrm>
            <a:off x="1087316" y="4425290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ToastText01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275F6-4E30-4D9F-A8E8-ABE4709F6247}"/>
              </a:ext>
            </a:extLst>
          </p:cNvPr>
          <p:cNvSpPr txBox="1"/>
          <p:nvPr/>
        </p:nvSpPr>
        <p:spPr>
          <a:xfrm>
            <a:off x="2562503" y="2852035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ToastText03</a:t>
            </a:r>
            <a:endParaRPr lang="en-NZ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02E5E1-39FC-4A45-B7B3-F2AA886606F1}"/>
              </a:ext>
            </a:extLst>
          </p:cNvPr>
          <p:cNvSpPr txBox="1"/>
          <p:nvPr/>
        </p:nvSpPr>
        <p:spPr>
          <a:xfrm>
            <a:off x="4562065" y="4823500"/>
            <a:ext cx="223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ToastImageAndText02</a:t>
            </a:r>
            <a:endParaRPr lang="en-NZ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E0E4E2-CC57-4763-A4AF-E76058AD2852}"/>
              </a:ext>
            </a:extLst>
          </p:cNvPr>
          <p:cNvSpPr txBox="1"/>
          <p:nvPr/>
        </p:nvSpPr>
        <p:spPr>
          <a:xfrm>
            <a:off x="5911916" y="3574981"/>
            <a:ext cx="223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ToastImageAndText04</a:t>
            </a:r>
            <a:endParaRPr lang="en-NZ" dirty="0"/>
          </a:p>
        </p:txBody>
      </p:sp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AF9F9638-DF39-4183-A3DE-059C227D8B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09DD9F-8495-42A2-92A9-3717CA6FCEAF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31755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438E7-6D4E-4261-8A0E-7F427B784D30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93741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Now You Have to Be “Adaptive”…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BB196E-4B5A-416D-BE61-6E4C12D728F1}"/>
              </a:ext>
            </a:extLst>
          </p:cNvPr>
          <p:cNvSpPr/>
          <p:nvPr/>
        </p:nvSpPr>
        <p:spPr>
          <a:xfrm>
            <a:off x="4021494" y="6350000"/>
            <a:ext cx="3965510" cy="5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8CAAC8-5FDD-4E60-8563-CAF7AEE78612}"/>
              </a:ext>
            </a:extLst>
          </p:cNvPr>
          <p:cNvSpPr txBox="1"/>
          <p:nvPr/>
        </p:nvSpPr>
        <p:spPr>
          <a:xfrm>
            <a:off x="298580" y="2104004"/>
            <a:ext cx="679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template to rule them all: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ToastGeneric</a:t>
            </a:r>
            <a:endParaRPr kumimoji="0" lang="en-NZ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2E4EC-7649-43D5-B217-6F48991618B1}"/>
              </a:ext>
            </a:extLst>
          </p:cNvPr>
          <p:cNvSpPr txBox="1"/>
          <p:nvPr/>
        </p:nvSpPr>
        <p:spPr>
          <a:xfrm>
            <a:off x="298579" y="2618535"/>
            <a:ext cx="679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Freedom to have your toast, your way</a:t>
            </a:r>
            <a:endParaRPr kumimoji="0" lang="en-NZ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3C972D-6516-4DDD-BA82-BB945568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03" y="3259530"/>
            <a:ext cx="3728840" cy="279990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3AE00CB6-E17F-4DEE-AE71-39CEF6DE3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874729-A886-4A37-8932-D60F93732967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34202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A13D81-AD37-4BE2-A5E6-56343BBFF16E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737DE-A44C-4767-B7B7-4C8A793E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128" y="4898547"/>
            <a:ext cx="1210151" cy="1210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93741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Anatomy of Toast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2775279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/Anatomy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BB196E-4B5A-416D-BE61-6E4C12D728F1}"/>
              </a:ext>
            </a:extLst>
          </p:cNvPr>
          <p:cNvSpPr/>
          <p:nvPr/>
        </p:nvSpPr>
        <p:spPr>
          <a:xfrm>
            <a:off x="4021494" y="6350000"/>
            <a:ext cx="3965510" cy="5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FF17A8E2-B529-494D-BF4D-BB195A1ADB49}"/>
              </a:ext>
            </a:extLst>
          </p:cNvPr>
          <p:cNvSpPr txBox="1">
            <a:spLocks/>
          </p:cNvSpPr>
          <p:nvPr/>
        </p:nvSpPr>
        <p:spPr>
          <a:xfrm>
            <a:off x="401216" y="1763497"/>
            <a:ext cx="11430000" cy="4236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1800" dirty="0"/>
              <a:t>It’s all XML:</a:t>
            </a:r>
            <a:br>
              <a:rPr lang="en-NZ" sz="1800" dirty="0"/>
            </a:br>
            <a:endParaRPr lang="en-NZ" sz="1800" dirty="0"/>
          </a:p>
          <a:p>
            <a:pPr algn="l">
              <a:lnSpc>
                <a:spcPct val="110000"/>
              </a:lnSpc>
            </a:pP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&lt;toast&gt;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&lt;visual&gt;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&lt;binding template=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ToastGeneric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&lt;text&gt;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Default Notification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&lt;/text&gt;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&lt;image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"C:\Images\BurntToast.png“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placement=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appLogoOverride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“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hint-crop=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"circle"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/&gt;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&lt;/binding&gt;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&lt;/visual&gt;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&lt;audio </a:t>
            </a:r>
            <a:r>
              <a:rPr lang="en-NZ" sz="15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 err="1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ms-winsoundevent:Notification.Default</a:t>
            </a:r>
            <a:r>
              <a:rPr lang="en-NZ" sz="1500" dirty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/&gt;</a:t>
            </a:r>
            <a:b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5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&lt;/toast&gt;</a:t>
            </a:r>
          </a:p>
          <a:p>
            <a:pPr algn="l"/>
            <a:endParaRPr lang="en-NZ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AB6242-C691-4D71-A4AD-2F145234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655" y="1485323"/>
            <a:ext cx="4333875" cy="952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C5F371-5AF4-4D9F-ABF0-7F140A62914D}"/>
              </a:ext>
            </a:extLst>
          </p:cNvPr>
          <p:cNvSpPr/>
          <p:nvPr/>
        </p:nvSpPr>
        <p:spPr>
          <a:xfrm>
            <a:off x="5395398" y="1683007"/>
            <a:ext cx="1733550" cy="314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C998FE-F5B0-463F-8399-03694237429C}"/>
              </a:ext>
            </a:extLst>
          </p:cNvPr>
          <p:cNvSpPr/>
          <p:nvPr/>
        </p:nvSpPr>
        <p:spPr>
          <a:xfrm>
            <a:off x="1135781" y="3165967"/>
            <a:ext cx="3969620" cy="2869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4B4A7B-4DC1-4CC6-90DC-E6D66322AFE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105401" y="1996440"/>
            <a:ext cx="990599" cy="13129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163C069-9FBB-4DDA-AC6C-8AAB5480B377}"/>
              </a:ext>
            </a:extLst>
          </p:cNvPr>
          <p:cNvSpPr/>
          <p:nvPr/>
        </p:nvSpPr>
        <p:spPr>
          <a:xfrm>
            <a:off x="1135781" y="3452872"/>
            <a:ext cx="4333875" cy="7281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65B8C8-6314-4EE8-A516-8B691C224F9E}"/>
              </a:ext>
            </a:extLst>
          </p:cNvPr>
          <p:cNvSpPr/>
          <p:nvPr/>
        </p:nvSpPr>
        <p:spPr>
          <a:xfrm>
            <a:off x="4665465" y="1645245"/>
            <a:ext cx="647700" cy="6655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E1F0C3-4F0E-481B-AAAC-9FAC36D7A3A4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3302719" y="2310839"/>
            <a:ext cx="1686596" cy="11420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1A73B4DE-426E-4EB1-BE9B-1365F8C8BF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0C745D-D751-48F7-B16F-C6EFD3384440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31948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77A769-62C8-49BF-BC41-9F9A97100D95}"/>
              </a:ext>
            </a:extLst>
          </p:cNvPr>
          <p:cNvSpPr/>
          <p:nvPr/>
        </p:nvSpPr>
        <p:spPr>
          <a:xfrm>
            <a:off x="8893742" y="-21591"/>
            <a:ext cx="3298257" cy="6193791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E59121-F398-4F54-9DBA-DE19C3EC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64893">
            <a:off x="728690" y="2819475"/>
            <a:ext cx="7047619" cy="12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B0737DE-A44C-4767-B7B7-4C8A793E4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25" y="4898547"/>
            <a:ext cx="1210151" cy="1210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8871276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What’s This BurntToast Thing?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2775276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psgallery</a:t>
            </a:r>
            <a:endParaRPr lang="en-NZ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F0391-B241-49BE-9789-5CEA8EF9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63" y="2485190"/>
            <a:ext cx="2321071" cy="188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BB196E-4B5A-416D-BE61-6E4C12D728F1}"/>
              </a:ext>
            </a:extLst>
          </p:cNvPr>
          <p:cNvSpPr/>
          <p:nvPr/>
        </p:nvSpPr>
        <p:spPr>
          <a:xfrm>
            <a:off x="4021494" y="6350000"/>
            <a:ext cx="3965510" cy="5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8747527D-3105-43C5-AA92-6979A1F33E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64"/>
          <a:stretch/>
        </p:blipFill>
        <p:spPr>
          <a:xfrm>
            <a:off x="4102264" y="6350000"/>
            <a:ext cx="3987472" cy="5179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3E1560-E0BD-4F2D-BEC5-715A121549FA}"/>
              </a:ext>
            </a:extLst>
          </p:cNvPr>
          <p:cNvSpPr/>
          <p:nvPr/>
        </p:nvSpPr>
        <p:spPr>
          <a:xfrm>
            <a:off x="4502789" y="6330710"/>
            <a:ext cx="31864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#PWSH24</a:t>
            </a:r>
          </a:p>
        </p:txBody>
      </p:sp>
    </p:spTree>
    <p:extLst>
      <p:ext uri="{BB962C8B-B14F-4D97-AF65-F5344CB8AC3E}">
        <p14:creationId xmlns:p14="http://schemas.microsoft.com/office/powerpoint/2010/main" val="154245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307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Font Awesome 5 Brands Regular</vt:lpstr>
      <vt:lpstr>Font Awesome 5 Free Solid</vt:lpstr>
      <vt:lpstr>Hack</vt:lpstr>
      <vt:lpstr>Harabara Mais Demo</vt:lpstr>
      <vt:lpstr>Open Sans</vt:lpstr>
      <vt:lpstr>Open Sans Light</vt:lpstr>
      <vt:lpstr>Open Sans Semibold</vt:lpstr>
      <vt:lpstr>Tw Cen MT</vt:lpstr>
      <vt:lpstr>2_Office Theme</vt:lpstr>
      <vt:lpstr>NOWCO Master</vt:lpstr>
      <vt:lpstr>Toast Notifications with PowerShell: From Noob to Master Baker</vt:lpstr>
      <vt:lpstr>Who am I?</vt:lpstr>
      <vt:lpstr>What is Toast?</vt:lpstr>
      <vt:lpstr>PowerPoint Presentation</vt:lpstr>
      <vt:lpstr>PowerPoint Presentation</vt:lpstr>
      <vt:lpstr>In the Beginning There Were Templates</vt:lpstr>
      <vt:lpstr>Now You Have to Be “Adaptive”…</vt:lpstr>
      <vt:lpstr>Anatomy of Toast</vt:lpstr>
      <vt:lpstr>What’s This BurntToast Thing?</vt:lpstr>
      <vt:lpstr>So… Why?</vt:lpstr>
      <vt:lpstr>Demo</vt:lpstr>
      <vt:lpstr>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Waight</dc:creator>
  <cp:lastModifiedBy>Joshua King</cp:lastModifiedBy>
  <cp:revision>28</cp:revision>
  <dcterms:created xsi:type="dcterms:W3CDTF">2020-08-05T05:56:55Z</dcterms:created>
  <dcterms:modified xsi:type="dcterms:W3CDTF">2020-10-07T10:31:21Z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2020-08-05T06:15:37Z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5e5105de-8c1b-4d6d-b0a3-3110f4af8137</vt:lpwstr>
  </property>
  <property fmtid="{D5CDD505-2E9C-101B-9397-08002B2CF9AE}" pid="8" name="MSIP_Label_f42aa342-8706-4288-bd11-ebb85995028c_ContentBits">
    <vt:lpwstr>0</vt:lpwstr>
  </property>
</Properties>
</file>